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Montserrat Bold" panose="020B0604020202020204" charset="-18"/>
      <p:regular r:id="rId16"/>
    </p:embeddedFont>
    <p:embeddedFont>
      <p:font typeface="Montserrat Italics" panose="020B0604020202020204" charset="-18"/>
      <p:regular r:id="rId17"/>
    </p:embeddedFont>
    <p:embeddedFont>
      <p:font typeface="Montserrat Semi-Bold Italics" panose="020B0604020202020204" charset="-18"/>
      <p:regular r:id="rId18"/>
    </p:embeddedFont>
    <p:embeddedFont>
      <p:font typeface="Open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11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0606" cy="10287000"/>
          </a:xfrm>
          <a:custGeom>
            <a:avLst/>
            <a:gdLst/>
            <a:ahLst/>
            <a:cxnLst/>
            <a:rect l="l" t="t" r="r" b="b"/>
            <a:pathLst>
              <a:path w="18280606" h="10287000">
                <a:moveTo>
                  <a:pt x="0" y="0"/>
                </a:moveTo>
                <a:lnTo>
                  <a:pt x="18280606" y="0"/>
                </a:lnTo>
                <a:lnTo>
                  <a:pt x="1828060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796" r="-1154" b="-60961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5750428" y="-2981536"/>
            <a:ext cx="8909106" cy="18245096"/>
          </a:xfrm>
          <a:custGeom>
            <a:avLst/>
            <a:gdLst/>
            <a:ahLst/>
            <a:cxnLst/>
            <a:rect l="l" t="t" r="r" b="b"/>
            <a:pathLst>
              <a:path w="8909106" h="18245096">
                <a:moveTo>
                  <a:pt x="0" y="0"/>
                </a:moveTo>
                <a:lnTo>
                  <a:pt x="8909106" y="0"/>
                </a:lnTo>
                <a:lnTo>
                  <a:pt x="8909106" y="18245096"/>
                </a:lnTo>
                <a:lnTo>
                  <a:pt x="0" y="182450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5423" r="-69368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311928" y="748144"/>
            <a:ext cx="11408690" cy="11408690"/>
            <a:chOff x="0" y="0"/>
            <a:chExt cx="406400" cy="40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203200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203200" y="406400"/>
                  </a:lnTo>
                  <a:lnTo>
                    <a:pt x="406400" y="2032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6D090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52400" y="-28575"/>
              <a:ext cx="101600" cy="434975"/>
            </a:xfrm>
            <a:prstGeom prst="rect">
              <a:avLst/>
            </a:prstGeom>
          </p:spPr>
          <p:txBody>
            <a:bodyPr lIns="48208" tIns="48208" rIns="48208" bIns="48208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254961" y="-883203"/>
            <a:ext cx="11705292" cy="11772069"/>
            <a:chOff x="0" y="0"/>
            <a:chExt cx="808189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08189" cy="812800"/>
            </a:xfrm>
            <a:custGeom>
              <a:avLst/>
              <a:gdLst/>
              <a:ahLst/>
              <a:cxnLst/>
              <a:rect l="l" t="t" r="r" b="b"/>
              <a:pathLst>
                <a:path w="808189" h="812800">
                  <a:moveTo>
                    <a:pt x="404095" y="0"/>
                  </a:moveTo>
                  <a:lnTo>
                    <a:pt x="808189" y="406400"/>
                  </a:lnTo>
                  <a:lnTo>
                    <a:pt x="404095" y="812800"/>
                  </a:lnTo>
                  <a:lnTo>
                    <a:pt x="0" y="406400"/>
                  </a:lnTo>
                  <a:lnTo>
                    <a:pt x="404095" y="0"/>
                  </a:lnTo>
                  <a:close/>
                </a:path>
              </a:pathLst>
            </a:custGeom>
            <a:blipFill>
              <a:blip r:embed="rId5"/>
              <a:stretch>
                <a:fillRect t="-24621" b="-2462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7955" y="3521744"/>
            <a:ext cx="7977615" cy="3976111"/>
            <a:chOff x="0" y="0"/>
            <a:chExt cx="815395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5395" cy="406400"/>
            </a:xfrm>
            <a:custGeom>
              <a:avLst/>
              <a:gdLst/>
              <a:ahLst/>
              <a:cxnLst/>
              <a:rect l="l" t="t" r="r" b="b"/>
              <a:pathLst>
                <a:path w="815395" h="406400">
                  <a:moveTo>
                    <a:pt x="612195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12195" y="406400"/>
                  </a:lnTo>
                  <a:lnTo>
                    <a:pt x="815395" y="203200"/>
                  </a:lnTo>
                  <a:lnTo>
                    <a:pt x="612195" y="0"/>
                  </a:lnTo>
                  <a:close/>
                </a:path>
              </a:pathLst>
            </a:custGeom>
            <a:solidFill>
              <a:srgbClr val="BF071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701095" cy="434975"/>
            </a:xfrm>
            <a:prstGeom prst="rect">
              <a:avLst/>
            </a:prstGeom>
          </p:spPr>
          <p:txBody>
            <a:bodyPr lIns="48208" tIns="48208" rIns="48208" bIns="48208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16804554" y="6937075"/>
            <a:ext cx="909491" cy="3445045"/>
            <a:chOff x="0" y="0"/>
            <a:chExt cx="1212655" cy="4593393"/>
          </a:xfrm>
        </p:grpSpPr>
        <p:grpSp>
          <p:nvGrpSpPr>
            <p:cNvPr id="13" name="Group 13"/>
            <p:cNvGrpSpPr/>
            <p:nvPr/>
          </p:nvGrpSpPr>
          <p:grpSpPr>
            <a:xfrm rot="5400000">
              <a:off x="-92831" y="3287907"/>
              <a:ext cx="1398318" cy="1212655"/>
              <a:chOff x="0" y="0"/>
              <a:chExt cx="468622" cy="4064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468622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68622" h="406400">
                    <a:moveTo>
                      <a:pt x="0" y="0"/>
                    </a:moveTo>
                    <a:lnTo>
                      <a:pt x="265422" y="0"/>
                    </a:lnTo>
                    <a:lnTo>
                      <a:pt x="468622" y="203200"/>
                    </a:lnTo>
                    <a:lnTo>
                      <a:pt x="265422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BF071B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177800" y="-28575"/>
                <a:ext cx="214622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89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5400000">
              <a:off x="-92831" y="1690369"/>
              <a:ext cx="1398318" cy="1212655"/>
              <a:chOff x="0" y="0"/>
              <a:chExt cx="468622" cy="4064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468622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68622" h="406400">
                    <a:moveTo>
                      <a:pt x="0" y="0"/>
                    </a:moveTo>
                    <a:lnTo>
                      <a:pt x="265422" y="0"/>
                    </a:lnTo>
                    <a:lnTo>
                      <a:pt x="468622" y="203200"/>
                    </a:lnTo>
                    <a:lnTo>
                      <a:pt x="265422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BF071B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177800" y="-28575"/>
                <a:ext cx="214622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8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5400000">
              <a:off x="-92831" y="92831"/>
              <a:ext cx="1398318" cy="1212655"/>
              <a:chOff x="0" y="0"/>
              <a:chExt cx="468622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68622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68622" h="406400">
                    <a:moveTo>
                      <a:pt x="0" y="0"/>
                    </a:moveTo>
                    <a:lnTo>
                      <a:pt x="265422" y="0"/>
                    </a:lnTo>
                    <a:lnTo>
                      <a:pt x="468622" y="203200"/>
                    </a:lnTo>
                    <a:lnTo>
                      <a:pt x="265422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BF071B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177800" y="-28575"/>
                <a:ext cx="214622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89"/>
                  </a:lnSpc>
                </a:pPr>
                <a:endParaRPr/>
              </a:p>
            </p:txBody>
          </p:sp>
        </p:grpSp>
      </p:grpSp>
      <p:grpSp>
        <p:nvGrpSpPr>
          <p:cNvPr id="22" name="Group 22"/>
          <p:cNvGrpSpPr/>
          <p:nvPr/>
        </p:nvGrpSpPr>
        <p:grpSpPr>
          <a:xfrm>
            <a:off x="131829" y="185966"/>
            <a:ext cx="1032251" cy="3135753"/>
            <a:chOff x="0" y="0"/>
            <a:chExt cx="1376335" cy="4181004"/>
          </a:xfrm>
        </p:grpSpPr>
        <p:grpSp>
          <p:nvGrpSpPr>
            <p:cNvPr id="23" name="Group 23"/>
            <p:cNvGrpSpPr/>
            <p:nvPr/>
          </p:nvGrpSpPr>
          <p:grpSpPr>
            <a:xfrm rot="5400000">
              <a:off x="0" y="2804669"/>
              <a:ext cx="1376335" cy="1376335"/>
              <a:chOff x="0" y="0"/>
              <a:chExt cx="406400" cy="4064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406400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F071B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177800" y="-28575"/>
                <a:ext cx="152400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430254" lvl="1" indent="-215127" algn="ctr">
                  <a:lnSpc>
                    <a:spcPts val="2789"/>
                  </a:lnSpc>
                  <a:buFont typeface="Arial"/>
                  <a:buChar char="•"/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5400000">
              <a:off x="0" y="1402334"/>
              <a:ext cx="1376335" cy="1376335"/>
              <a:chOff x="0" y="0"/>
              <a:chExt cx="406400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6400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F071B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177800" y="-28575"/>
                <a:ext cx="152400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430254" lvl="1" indent="-215127" algn="ctr">
                  <a:lnSpc>
                    <a:spcPts val="2789"/>
                  </a:lnSpc>
                  <a:buFont typeface="Arial"/>
                  <a:buChar char="•"/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 rot="5400000">
              <a:off x="0" y="0"/>
              <a:ext cx="1376335" cy="1376335"/>
              <a:chOff x="0" y="0"/>
              <a:chExt cx="406400" cy="4064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406400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F071B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177800" y="-28575"/>
                <a:ext cx="152400" cy="434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430254" lvl="1" indent="-215127" algn="ctr">
                  <a:lnSpc>
                    <a:spcPts val="2789"/>
                  </a:lnSpc>
                  <a:buFont typeface="Arial"/>
                  <a:buChar char="•"/>
                </a:pPr>
                <a:endParaRPr/>
              </a:p>
            </p:txBody>
          </p:sp>
        </p:grpSp>
      </p:grpSp>
      <p:sp>
        <p:nvSpPr>
          <p:cNvPr id="32" name="Freeform 32"/>
          <p:cNvSpPr/>
          <p:nvPr/>
        </p:nvSpPr>
        <p:spPr>
          <a:xfrm>
            <a:off x="943928" y="7794364"/>
            <a:ext cx="532945" cy="532945"/>
          </a:xfrm>
          <a:custGeom>
            <a:avLst/>
            <a:gdLst/>
            <a:ahLst/>
            <a:cxnLst/>
            <a:rect l="l" t="t" r="r" b="b"/>
            <a:pathLst>
              <a:path w="532945" h="532945">
                <a:moveTo>
                  <a:pt x="0" y="0"/>
                </a:moveTo>
                <a:lnTo>
                  <a:pt x="532945" y="0"/>
                </a:lnTo>
                <a:lnTo>
                  <a:pt x="532945" y="532944"/>
                </a:lnTo>
                <a:lnTo>
                  <a:pt x="0" y="5329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3" name="Freeform 33"/>
          <p:cNvSpPr/>
          <p:nvPr/>
        </p:nvSpPr>
        <p:spPr>
          <a:xfrm>
            <a:off x="943928" y="8423514"/>
            <a:ext cx="532945" cy="532945"/>
          </a:xfrm>
          <a:custGeom>
            <a:avLst/>
            <a:gdLst/>
            <a:ahLst/>
            <a:cxnLst/>
            <a:rect l="l" t="t" r="r" b="b"/>
            <a:pathLst>
              <a:path w="532945" h="532945">
                <a:moveTo>
                  <a:pt x="0" y="0"/>
                </a:moveTo>
                <a:lnTo>
                  <a:pt x="532945" y="0"/>
                </a:lnTo>
                <a:lnTo>
                  <a:pt x="532945" y="532945"/>
                </a:lnTo>
                <a:lnTo>
                  <a:pt x="0" y="5329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4" name="Freeform 34"/>
          <p:cNvSpPr/>
          <p:nvPr/>
        </p:nvSpPr>
        <p:spPr>
          <a:xfrm>
            <a:off x="943928" y="9051709"/>
            <a:ext cx="532945" cy="532945"/>
          </a:xfrm>
          <a:custGeom>
            <a:avLst/>
            <a:gdLst/>
            <a:ahLst/>
            <a:cxnLst/>
            <a:rect l="l" t="t" r="r" b="b"/>
            <a:pathLst>
              <a:path w="532945" h="532945">
                <a:moveTo>
                  <a:pt x="0" y="0"/>
                </a:moveTo>
                <a:lnTo>
                  <a:pt x="532945" y="0"/>
                </a:lnTo>
                <a:lnTo>
                  <a:pt x="532945" y="532944"/>
                </a:lnTo>
                <a:lnTo>
                  <a:pt x="0" y="53294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-93519" y="3521744"/>
            <a:ext cx="647955" cy="3976111"/>
            <a:chOff x="0" y="0"/>
            <a:chExt cx="179831" cy="110351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79831" cy="1103518"/>
            </a:xfrm>
            <a:custGeom>
              <a:avLst/>
              <a:gdLst/>
              <a:ahLst/>
              <a:cxnLst/>
              <a:rect l="l" t="t" r="r" b="b"/>
              <a:pathLst>
                <a:path w="179831" h="1103518">
                  <a:moveTo>
                    <a:pt x="0" y="0"/>
                  </a:moveTo>
                  <a:lnTo>
                    <a:pt x="179831" y="0"/>
                  </a:lnTo>
                  <a:lnTo>
                    <a:pt x="179831" y="1103518"/>
                  </a:lnTo>
                  <a:lnTo>
                    <a:pt x="0" y="1103518"/>
                  </a:lnTo>
                  <a:close/>
                </a:path>
              </a:pathLst>
            </a:custGeom>
            <a:solidFill>
              <a:srgbClr val="BF071B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28575"/>
              <a:ext cx="179831" cy="1132093"/>
            </a:xfrm>
            <a:prstGeom prst="rect">
              <a:avLst/>
            </a:prstGeom>
          </p:spPr>
          <p:txBody>
            <a:bodyPr lIns="48208" tIns="48208" rIns="48208" bIns="48208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3811423" y="6141012"/>
            <a:ext cx="1109374" cy="707138"/>
            <a:chOff x="0" y="0"/>
            <a:chExt cx="637569" cy="4064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37569" cy="406400"/>
            </a:xfrm>
            <a:custGeom>
              <a:avLst/>
              <a:gdLst/>
              <a:ahLst/>
              <a:cxnLst/>
              <a:rect l="l" t="t" r="r" b="b"/>
              <a:pathLst>
                <a:path w="637569" h="406400">
                  <a:moveTo>
                    <a:pt x="0" y="0"/>
                  </a:moveTo>
                  <a:lnTo>
                    <a:pt x="434369" y="0"/>
                  </a:lnTo>
                  <a:lnTo>
                    <a:pt x="637569" y="203200"/>
                  </a:lnTo>
                  <a:lnTo>
                    <a:pt x="434369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177800" y="-28575"/>
              <a:ext cx="383569" cy="434975"/>
            </a:xfrm>
            <a:prstGeom prst="rect">
              <a:avLst/>
            </a:prstGeom>
          </p:spPr>
          <p:txBody>
            <a:bodyPr lIns="61284" tIns="61284" rIns="61284" bIns="61284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973357" y="6039800"/>
            <a:ext cx="2838066" cy="897275"/>
            <a:chOff x="0" y="0"/>
            <a:chExt cx="619604" cy="19589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619604" cy="195892"/>
            </a:xfrm>
            <a:custGeom>
              <a:avLst/>
              <a:gdLst/>
              <a:ahLst/>
              <a:cxnLst/>
              <a:rect l="l" t="t" r="r" b="b"/>
              <a:pathLst>
                <a:path w="619604" h="195892">
                  <a:moveTo>
                    <a:pt x="0" y="0"/>
                  </a:moveTo>
                  <a:lnTo>
                    <a:pt x="619604" y="0"/>
                  </a:lnTo>
                  <a:lnTo>
                    <a:pt x="619604" y="195892"/>
                  </a:lnTo>
                  <a:lnTo>
                    <a:pt x="0" y="19589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619604" cy="233992"/>
            </a:xfrm>
            <a:prstGeom prst="rect">
              <a:avLst/>
            </a:prstGeom>
          </p:spPr>
          <p:txBody>
            <a:bodyPr lIns="61284" tIns="61284" rIns="61284" bIns="61284" rtlCol="0" anchor="ctr"/>
            <a:lstStyle/>
            <a:p>
              <a:pPr algn="ctr">
                <a:lnSpc>
                  <a:spcPts val="2657"/>
                </a:lnSpc>
              </a:pPr>
              <a:r>
                <a:rPr lang="en-US" sz="1897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BÉRELJ MOST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4636762" y="6134869"/>
            <a:ext cx="707138" cy="707138"/>
            <a:chOff x="0" y="0"/>
            <a:chExt cx="406400" cy="4064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177800" y="-28575"/>
              <a:ext cx="152400" cy="434975"/>
            </a:xfrm>
            <a:prstGeom prst="rect">
              <a:avLst/>
            </a:prstGeom>
          </p:spPr>
          <p:txBody>
            <a:bodyPr lIns="61284" tIns="61284" rIns="61284" bIns="61284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5129442" y="6141012"/>
            <a:ext cx="707138" cy="707138"/>
            <a:chOff x="0" y="0"/>
            <a:chExt cx="406400" cy="4064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177800" y="-28575"/>
              <a:ext cx="152400" cy="434975"/>
            </a:xfrm>
            <a:prstGeom prst="rect">
              <a:avLst/>
            </a:prstGeom>
          </p:spPr>
          <p:txBody>
            <a:bodyPr lIns="61284" tIns="61284" rIns="61284" bIns="61284" rtlCol="0" anchor="ctr"/>
            <a:lstStyle/>
            <a:p>
              <a:pPr algn="ctr">
                <a:lnSpc>
                  <a:spcPts val="2789"/>
                </a:lnSpc>
              </a:pPr>
              <a:endParaRPr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1637620" y="7881349"/>
            <a:ext cx="4704924" cy="32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9"/>
              </a:lnSpc>
            </a:pPr>
            <a:r>
              <a:rPr lang="en-US" sz="1906" i="1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06 20 332 4122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637620" y="8491535"/>
            <a:ext cx="4324761" cy="298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3"/>
              </a:lnSpc>
            </a:pPr>
            <a:r>
              <a:rPr lang="en-US" sz="1752" i="1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WWW.GEARUPRENTAL.HU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637620" y="9163424"/>
            <a:ext cx="4198960" cy="28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2"/>
              </a:lnSpc>
            </a:pPr>
            <a:r>
              <a:rPr lang="en-US" sz="1701" i="1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MÁTÉSZALKA SZÉCHENYI ÚT 71.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028700" y="4687292"/>
            <a:ext cx="5313844" cy="98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3"/>
              </a:lnSpc>
            </a:pPr>
            <a:r>
              <a:rPr lang="en-US" sz="2852" b="1" i="1">
                <a:solidFill>
                  <a:srgbClr val="FFFFFF"/>
                </a:solidFill>
                <a:latin typeface="Montserrat Semi-Bold Italics"/>
                <a:ea typeface="Montserrat Semi-Bold Italics"/>
                <a:cs typeface="Montserrat Semi-Bold Italics"/>
                <a:sym typeface="Montserrat Semi-Bold Italics"/>
              </a:rPr>
              <a:t>AZ AUTÓBÉRLÉS NÁLUNK KEZDŐDIK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845299" y="3845924"/>
            <a:ext cx="4790570" cy="686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8"/>
              </a:lnSpc>
              <a:spcBef>
                <a:spcPct val="0"/>
              </a:spcBef>
            </a:pPr>
            <a:r>
              <a:rPr lang="en-US" sz="4006" i="1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GEARUPRENTAL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10800" y="952500"/>
            <a:ext cx="5370651" cy="748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hu-HU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AZ </a:t>
            </a: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ADATBÁZIS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2D78A5-985F-5392-C974-6E68B00B5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182" y="2476500"/>
            <a:ext cx="13343635" cy="627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66135" y="2495557"/>
            <a:ext cx="3332437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CÉLJAINK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8200" y="5746467"/>
            <a:ext cx="15699432" cy="41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49" lvl="1" indent="-269875" algn="ctr">
              <a:lnSpc>
                <a:spcPts val="3499"/>
              </a:lnSpc>
              <a:buFont typeface="Arial"/>
              <a:buChar char="•"/>
            </a:pPr>
            <a:r>
              <a:rPr lang="en-US" sz="2499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KÜLDETÉSÜNK, HOGY AZ AUTÓBÉRLÉST EGYSZERŰVÉ, GYORSSÁ ÉS KÉNYELMESSÉ TEGYÜK.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294158"/>
            <a:ext cx="15399321" cy="41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SZÉLES JÁRMŰ PALETTÁNKKAL MINDEN UTAZÁSHOZ A LEGJOBB MEGOLDÁST KÍNÁLJUK.</a:t>
            </a:r>
          </a:p>
        </p:txBody>
      </p:sp>
      <p:sp>
        <p:nvSpPr>
          <p:cNvPr id="5" name="Freeform 5"/>
          <p:cNvSpPr/>
          <p:nvPr/>
        </p:nvSpPr>
        <p:spPr>
          <a:xfrm>
            <a:off x="12110279" y="857257"/>
            <a:ext cx="4011586" cy="4114800"/>
          </a:xfrm>
          <a:custGeom>
            <a:avLst/>
            <a:gdLst/>
            <a:ahLst/>
            <a:cxnLst/>
            <a:rect l="l" t="t" r="r" b="b"/>
            <a:pathLst>
              <a:path w="4011586" h="4114800">
                <a:moveTo>
                  <a:pt x="0" y="0"/>
                </a:moveTo>
                <a:lnTo>
                  <a:pt x="4011586" y="0"/>
                </a:lnTo>
                <a:lnTo>
                  <a:pt x="40115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23332">
            <a:off x="2514704" y="4636068"/>
            <a:ext cx="5380313" cy="4392292"/>
          </a:xfrm>
          <a:custGeom>
            <a:avLst/>
            <a:gdLst/>
            <a:ahLst/>
            <a:cxnLst/>
            <a:rect l="l" t="t" r="r" b="b"/>
            <a:pathLst>
              <a:path w="5380313" h="4392292">
                <a:moveTo>
                  <a:pt x="0" y="0"/>
                </a:moveTo>
                <a:lnTo>
                  <a:pt x="5380313" y="0"/>
                </a:lnTo>
                <a:lnTo>
                  <a:pt x="5380313" y="4392292"/>
                </a:lnTo>
                <a:lnTo>
                  <a:pt x="0" y="43922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203677" y="952500"/>
            <a:ext cx="5880645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TOVÁBBI CÉLUNK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34367" y="3737258"/>
            <a:ext cx="13819264" cy="41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BÁRMILYEN AKADÁLY IS ÁLLJON ELŐTTED, MI KÖNNYŰ UTAT BIZTOSÍTJUK NEKED.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952500"/>
            <a:ext cx="7784604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JÖVŐBELI FEJLESZTÉSEK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276600" y="3693974"/>
            <a:ext cx="938876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en-US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DINAMIKUS ÜGYFÉL VISSZAJELZÉSEK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20867" y="4458419"/>
            <a:ext cx="9388767" cy="58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en-US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BEJELENTKEZÉS</a:t>
            </a:r>
            <a:r>
              <a:rPr lang="hu-HU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 FELÜLET BŐVÍTÉSE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76600" y="2935029"/>
            <a:ext cx="6551843" cy="582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en-US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ÜZENETKÜLDŐ FELÜLET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9F221C02-DF40-F773-8C78-15A83EC0B7F0}"/>
              </a:ext>
            </a:extLst>
          </p:cNvPr>
          <p:cNvSpPr txBox="1"/>
          <p:nvPr/>
        </p:nvSpPr>
        <p:spPr>
          <a:xfrm>
            <a:off x="2362200" y="5246370"/>
            <a:ext cx="8849790" cy="58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hu-HU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GÉPJÁRMŰPARK BŐVÍTÉSE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DE5EAF62-40C6-4BC9-A682-09339B865895}"/>
              </a:ext>
            </a:extLst>
          </p:cNvPr>
          <p:cNvSpPr txBox="1"/>
          <p:nvPr/>
        </p:nvSpPr>
        <p:spPr>
          <a:xfrm>
            <a:off x="3088783" y="5986602"/>
            <a:ext cx="10147479" cy="58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hu-HU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BÉRLÉS  FÜL SZEMÉLYRE SZABHATÁSA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C3C4EBE5-56E5-B791-C5DD-3F50650ADC1C}"/>
              </a:ext>
            </a:extLst>
          </p:cNvPr>
          <p:cNvSpPr txBox="1"/>
          <p:nvPr/>
        </p:nvSpPr>
        <p:spPr>
          <a:xfrm>
            <a:off x="3067318" y="6726834"/>
            <a:ext cx="8849790" cy="58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51" lvl="1" indent="-377825" algn="ctr">
              <a:lnSpc>
                <a:spcPts val="4900"/>
              </a:lnSpc>
              <a:buFont typeface="Arial"/>
              <a:buChar char="•"/>
            </a:pPr>
            <a:r>
              <a:rPr lang="hu-HU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SAJÁT GÉPJÁRMŰ BÉRBE ADÁSA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83904" y="3397958"/>
            <a:ext cx="11320191" cy="2877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54"/>
              </a:lnSpc>
            </a:pPr>
            <a:r>
              <a:rPr lang="en-US" sz="8253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Köszönjük a figyelmet!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74114" y="3188635"/>
            <a:ext cx="13539772" cy="5941994"/>
          </a:xfrm>
          <a:custGeom>
            <a:avLst/>
            <a:gdLst/>
            <a:ahLst/>
            <a:cxnLst/>
            <a:rect l="l" t="t" r="r" b="b"/>
            <a:pathLst>
              <a:path w="13539772" h="5941994">
                <a:moveTo>
                  <a:pt x="0" y="0"/>
                </a:moveTo>
                <a:lnTo>
                  <a:pt x="13539772" y="0"/>
                </a:lnTo>
                <a:lnTo>
                  <a:pt x="13539772" y="5941993"/>
                </a:lnTo>
                <a:lnTo>
                  <a:pt x="0" y="5941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23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20525" y="125479"/>
            <a:ext cx="3646951" cy="156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TÉMÁJA</a:t>
            </a:r>
          </a:p>
          <a:p>
            <a:pPr algn="ctr">
              <a:lnSpc>
                <a:spcPts val="6299"/>
              </a:lnSpc>
              <a:spcBef>
                <a:spcPct val="0"/>
              </a:spcBef>
            </a:pPr>
            <a:endParaRPr lang="en-US" sz="4500" i="1">
              <a:solidFill>
                <a:srgbClr val="FFFFFF"/>
              </a:solidFill>
              <a:latin typeface="Montserrat Italics"/>
              <a:ea typeface="Montserrat Italics"/>
              <a:cs typeface="Montserrat Italics"/>
              <a:sym typeface="Montserrat Italic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912654" y="1687579"/>
            <a:ext cx="10462691" cy="514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AZ AUTÓ BÉRLÉS EGYSZERŰEN, DE NAGYSZERŰEN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2124454"/>
            <a:ext cx="6451604" cy="7683792"/>
          </a:xfrm>
          <a:custGeom>
            <a:avLst/>
            <a:gdLst/>
            <a:ahLst/>
            <a:cxnLst/>
            <a:rect l="l" t="t" r="r" b="b"/>
            <a:pathLst>
              <a:path w="6451604" h="7683792">
                <a:moveTo>
                  <a:pt x="0" y="0"/>
                </a:moveTo>
                <a:lnTo>
                  <a:pt x="6451604" y="0"/>
                </a:lnTo>
                <a:lnTo>
                  <a:pt x="6451604" y="7683792"/>
                </a:lnTo>
                <a:lnTo>
                  <a:pt x="0" y="768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71" r="-768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282164" y="2124454"/>
            <a:ext cx="5592016" cy="7683792"/>
          </a:xfrm>
          <a:custGeom>
            <a:avLst/>
            <a:gdLst/>
            <a:ahLst/>
            <a:cxnLst/>
            <a:rect l="l" t="t" r="r" b="b"/>
            <a:pathLst>
              <a:path w="5592016" h="7683792">
                <a:moveTo>
                  <a:pt x="0" y="0"/>
                </a:moveTo>
                <a:lnTo>
                  <a:pt x="5592016" y="0"/>
                </a:lnTo>
                <a:lnTo>
                  <a:pt x="5592016" y="7683792"/>
                </a:lnTo>
                <a:lnTo>
                  <a:pt x="0" y="768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663193" y="478754"/>
            <a:ext cx="10961614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REGISZTRÁCIÓ ÉS BEJELENTKEZÉS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12571950" cy="4383598"/>
          </a:xfrm>
          <a:custGeom>
            <a:avLst/>
            <a:gdLst/>
            <a:ahLst/>
            <a:cxnLst/>
            <a:rect l="l" t="t" r="r" b="b"/>
            <a:pathLst>
              <a:path w="12571950" h="4383598">
                <a:moveTo>
                  <a:pt x="0" y="0"/>
                </a:moveTo>
                <a:lnTo>
                  <a:pt x="12571950" y="0"/>
                </a:lnTo>
                <a:lnTo>
                  <a:pt x="12571950" y="4383598"/>
                </a:lnTo>
                <a:lnTo>
                  <a:pt x="0" y="4383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539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644577" y="5509237"/>
            <a:ext cx="12614723" cy="4644157"/>
          </a:xfrm>
          <a:custGeom>
            <a:avLst/>
            <a:gdLst/>
            <a:ahLst/>
            <a:cxnLst/>
            <a:rect l="l" t="t" r="r" b="b"/>
            <a:pathLst>
              <a:path w="12614723" h="4644157">
                <a:moveTo>
                  <a:pt x="0" y="0"/>
                </a:moveTo>
                <a:lnTo>
                  <a:pt x="12614723" y="0"/>
                </a:lnTo>
                <a:lnTo>
                  <a:pt x="12614723" y="4644157"/>
                </a:lnTo>
                <a:lnTo>
                  <a:pt x="0" y="4644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32" r="-732" b="-472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633930" y="133606"/>
            <a:ext cx="6462809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FLOTTA OLDALUNK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5621" y="307056"/>
            <a:ext cx="2622054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1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KATEGÓRIÁK: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12576640" cy="4606195"/>
          </a:xfrm>
          <a:custGeom>
            <a:avLst/>
            <a:gdLst/>
            <a:ahLst/>
            <a:cxnLst/>
            <a:rect l="l" t="t" r="r" b="b"/>
            <a:pathLst>
              <a:path w="12576640" h="4606195">
                <a:moveTo>
                  <a:pt x="0" y="0"/>
                </a:moveTo>
                <a:lnTo>
                  <a:pt x="12576640" y="0"/>
                </a:lnTo>
                <a:lnTo>
                  <a:pt x="12576640" y="4606195"/>
                </a:lnTo>
                <a:lnTo>
                  <a:pt x="0" y="4606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686449" y="5634895"/>
            <a:ext cx="12572851" cy="4608696"/>
          </a:xfrm>
          <a:custGeom>
            <a:avLst/>
            <a:gdLst/>
            <a:ahLst/>
            <a:cxnLst/>
            <a:rect l="l" t="t" r="r" b="b"/>
            <a:pathLst>
              <a:path w="12572851" h="4608696">
                <a:moveTo>
                  <a:pt x="0" y="0"/>
                </a:moveTo>
                <a:lnTo>
                  <a:pt x="12572851" y="0"/>
                </a:lnTo>
                <a:lnTo>
                  <a:pt x="12572851" y="4608695"/>
                </a:lnTo>
                <a:lnTo>
                  <a:pt x="0" y="46086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0145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2431198"/>
            <a:ext cx="11301259" cy="5424604"/>
          </a:xfrm>
          <a:custGeom>
            <a:avLst/>
            <a:gdLst/>
            <a:ahLst/>
            <a:cxnLst/>
            <a:rect l="l" t="t" r="r" b="b"/>
            <a:pathLst>
              <a:path w="11301259" h="5424604">
                <a:moveTo>
                  <a:pt x="0" y="0"/>
                </a:moveTo>
                <a:lnTo>
                  <a:pt x="11301258" y="0"/>
                </a:lnTo>
                <a:lnTo>
                  <a:pt x="11301258" y="5424604"/>
                </a:lnTo>
                <a:lnTo>
                  <a:pt x="0" y="54246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410200" y="768360"/>
            <a:ext cx="6991350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KÜLÖNLEGESSÉGÜNK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067812" y="2209490"/>
            <a:ext cx="6152377" cy="6580082"/>
          </a:xfrm>
          <a:custGeom>
            <a:avLst/>
            <a:gdLst/>
            <a:ahLst/>
            <a:cxnLst/>
            <a:rect l="l" t="t" r="r" b="b"/>
            <a:pathLst>
              <a:path w="6152377" h="6580082">
                <a:moveTo>
                  <a:pt x="0" y="0"/>
                </a:moveTo>
                <a:lnTo>
                  <a:pt x="6152376" y="0"/>
                </a:lnTo>
                <a:lnTo>
                  <a:pt x="6152376" y="6580082"/>
                </a:lnTo>
                <a:lnTo>
                  <a:pt x="0" y="6580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284974" y="26302"/>
            <a:ext cx="5718051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AUTÓK BÉRLÉSE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04480" y="1004047"/>
            <a:ext cx="9679037" cy="41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 FOGLALÁSHOZ SZÜKSÉG LESZ NÉHÁNY ALAP ADATRA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43693" y="1601010"/>
            <a:ext cx="13800609" cy="41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BEJELENKEZETT FIÓK ESETÉN AZ ELSŐ 2 MEZŐ AUTOMATIKUS KITÖLTÉSRE KERÜL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6098" y="3902209"/>
            <a:ext cx="15935804" cy="3079055"/>
          </a:xfrm>
          <a:custGeom>
            <a:avLst/>
            <a:gdLst/>
            <a:ahLst/>
            <a:cxnLst/>
            <a:rect l="l" t="t" r="r" b="b"/>
            <a:pathLst>
              <a:path w="15412407" h="2348110">
                <a:moveTo>
                  <a:pt x="0" y="0"/>
                </a:moveTo>
                <a:lnTo>
                  <a:pt x="15412408" y="0"/>
                </a:lnTo>
                <a:lnTo>
                  <a:pt x="15412408" y="2348110"/>
                </a:lnTo>
                <a:lnTo>
                  <a:pt x="0" y="23481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1834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9600" y="952500"/>
            <a:ext cx="6151258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BÉRLÉSEK TÖRLÉSE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35500" y="2517249"/>
            <a:ext cx="13616997" cy="58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 FOGLALÁSOKAT EGY GOMBNYOMÁSRA LEMONDHATOD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66931" y="2048447"/>
            <a:ext cx="9354138" cy="7209853"/>
          </a:xfrm>
          <a:custGeom>
            <a:avLst/>
            <a:gdLst/>
            <a:ahLst/>
            <a:cxnLst/>
            <a:rect l="l" t="t" r="r" b="b"/>
            <a:pathLst>
              <a:path w="9354138" h="7209853">
                <a:moveTo>
                  <a:pt x="0" y="0"/>
                </a:moveTo>
                <a:lnTo>
                  <a:pt x="9354138" y="0"/>
                </a:lnTo>
                <a:lnTo>
                  <a:pt x="9354138" y="7209853"/>
                </a:lnTo>
                <a:lnTo>
                  <a:pt x="0" y="72098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006" r="-3032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8800" y="952500"/>
            <a:ext cx="6195938" cy="762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i="1" dirty="0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ELÉRHETŐSÉGEINK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127</Words>
  <Application>Microsoft Office PowerPoint</Application>
  <PresentationFormat>Custom</PresentationFormat>
  <Paragraphs>32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Montserrat Italics</vt:lpstr>
      <vt:lpstr>Montserrat Semi-Bold Italics</vt:lpstr>
      <vt:lpstr>Open Sans Bold</vt:lpstr>
      <vt:lpstr>Calibri</vt:lpstr>
      <vt:lpstr>Arial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GearUpRental</dc:title>
  <dc:creator>FEHO</dc:creator>
  <cp:lastModifiedBy>FEHO</cp:lastModifiedBy>
  <cp:revision>4</cp:revision>
  <dcterms:created xsi:type="dcterms:W3CDTF">2006-08-16T00:00:00Z</dcterms:created>
  <dcterms:modified xsi:type="dcterms:W3CDTF">2025-04-10T11:57:31Z</dcterms:modified>
  <dc:identifier>DAGkERwNsI8</dc:identifier>
</cp:coreProperties>
</file>

<file path=docProps/thumbnail.jpeg>
</file>